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59" r:id="rId11"/>
    <p:sldId id="260" r:id="rId12"/>
    <p:sldId id="261" r:id="rId13"/>
    <p:sldId id="268" r:id="rId14"/>
  </p:sldIdLst>
  <p:sldSz cx="6858000" cy="9144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91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E80CD-CFEF-41F7-9FF7-27B7E0D0290E}" type="datetimeFigureOut">
              <a:rPr lang="es-ES" smtClean="0"/>
              <a:t>10/06/2012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859BF-A6B2-48EF-A834-7EDCA86C994F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72" y="1259633"/>
            <a:ext cx="4721204" cy="532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8840" y="132110"/>
            <a:ext cx="2736304" cy="851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7" y="314997"/>
            <a:ext cx="6264696" cy="8415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792" y="479193"/>
            <a:ext cx="3600399" cy="8525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92" y="2843808"/>
            <a:ext cx="6506827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710" y="1187624"/>
            <a:ext cx="649665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281" y="755576"/>
            <a:ext cx="6505079" cy="523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673" y="522968"/>
            <a:ext cx="6695703" cy="541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824" y="432048"/>
            <a:ext cx="3049129" cy="831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672" y="621950"/>
            <a:ext cx="6098704" cy="8324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6872" y="251520"/>
            <a:ext cx="3773066" cy="852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705" y="167085"/>
            <a:ext cx="5400600" cy="869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96" y="237327"/>
            <a:ext cx="5400600" cy="855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Presentación en pantalla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Victor Gomez</dc:creator>
  <cp:lastModifiedBy>Victor Gomez</cp:lastModifiedBy>
  <cp:revision>3</cp:revision>
  <dcterms:created xsi:type="dcterms:W3CDTF">2012-06-11T02:22:41Z</dcterms:created>
  <dcterms:modified xsi:type="dcterms:W3CDTF">2012-06-11T02:34:08Z</dcterms:modified>
</cp:coreProperties>
</file>